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7" autoAdjust="0"/>
    <p:restoredTop sz="94660"/>
  </p:normalViewPr>
  <p:slideViewPr>
    <p:cSldViewPr snapToGrid="0">
      <p:cViewPr varScale="1">
        <p:scale>
          <a:sx n="79" d="100"/>
          <a:sy n="79" d="100"/>
        </p:scale>
        <p:origin x="46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0BDFE-D8D2-48CD-BB86-CD6E4129D883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19387-AA02-4C3E-9DFF-0B73FD395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9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5B79-B6F0-3C36-6932-3AC2D2083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8E5A9-3251-77EE-45F4-D15D368E8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7E193-D907-4B5C-A467-CE188D3A2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5A7F-01C1-441E-8193-DF7F6702412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96B90-661B-BB4B-936E-DEB8B06E8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A7CA6-FCE2-0EB3-45E4-C96FF76AF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0C3A-6AC9-4F86-9A8F-856F231CB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9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AB1C2-06DA-D9FB-88F3-C6F2FFD54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469C31-65D1-BED6-717F-BF197C6CD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99DE2-2D72-E7DA-8C6F-2BCB7AF12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5A7F-01C1-441E-8193-DF7F6702412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55818-8562-89E1-BF47-8AF808120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A3C37-0AE4-EB23-C6C8-A24DC724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0C3A-6AC9-4F86-9A8F-856F231CB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2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1E8902-0A68-6E8D-9331-C3D58FEF2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E75794-C31B-EA20-5988-3612C4654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7B65C-76F0-394F-59F4-6467AE250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5A7F-01C1-441E-8193-DF7F6702412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70F9F-6D79-D9BB-E20A-072D96C4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CDF97-733C-F04C-8FE1-F40D0CA2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0C3A-6AC9-4F86-9A8F-856F231CB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2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832F3-C321-7BC6-5FC9-98100FD7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1682D-C48D-C1D8-BB83-69BC53DDE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46683-2DD0-F9B3-0EF8-3963D4C5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5A7F-01C1-441E-8193-DF7F6702412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78058-292E-7176-796A-47186D682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0D809-A7F2-B101-C0B3-A9B19586E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0C3A-6AC9-4F86-9A8F-856F231CB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0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4D888-1FEF-8628-307F-A3213697A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E4E2E-37AA-5910-A17B-CF9E4258E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C6F8A-293D-48A2-D731-C875DE0F9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5A7F-01C1-441E-8193-DF7F6702412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D97E4-05DC-131E-851D-0A08AFD5F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1E4DB-E6C2-6EB5-7089-7707F913A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0C3A-6AC9-4F86-9A8F-856F231CB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7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48C9B-EC4B-29C5-5BAF-9EFC0C97B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9DB0E-3815-6DDB-72F2-265BED88BE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F0ED1-7800-7EBF-8884-89BB15B18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01E57-3A72-D169-86B8-B64A25E90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5A7F-01C1-441E-8193-DF7F6702412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DB007-FA2F-3E26-B24B-65B354905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288B9-721B-1914-B79E-787CDA8E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0C3A-6AC9-4F86-9A8F-856F231CB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5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B555-BCB0-BFD3-918F-FCDCF606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9B358-E4FE-0D23-3DD5-CE9931019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0F3DB5-2BC2-CC58-6928-712A5A3FC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9ECED-08E9-DF14-5248-6E1F9464A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ABA9B-3C5F-8C19-6685-06989AB35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27ADAC-8209-922E-01ED-34811ABEE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5A7F-01C1-441E-8193-DF7F6702412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268CE0-371A-7012-CC4E-D812EE062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17E56F-9206-1406-2D3B-C9101A206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0C3A-6AC9-4F86-9A8F-856F231CB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6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52E0-993C-F7ED-2DC9-9A023F611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C3BE9C-F397-8B50-366B-96B2988F1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5A7F-01C1-441E-8193-DF7F6702412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8D4E7-266F-CD0F-0C13-5B25624AA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32861-B860-D861-DA2D-A670AC2D3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0C3A-6AC9-4F86-9A8F-856F231CB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5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281353-C803-FF58-50D7-B1CD5A089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5A7F-01C1-441E-8193-DF7F6702412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70F5-EB0F-A851-BA26-C12461DBB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5B3F9-9992-DFDA-D2C7-AE865E5A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0C3A-6AC9-4F86-9A8F-856F231CB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2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43C2D-794C-929A-973F-5F903311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02B9D-D572-0438-0DD2-11A1FEBF6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B0964-5CC4-69A8-9171-0418A305C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F9F27-5D3F-CB46-D800-E180F66F9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5A7F-01C1-441E-8193-DF7F6702412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817D6-3DD2-DB9F-5281-EC160731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83279-82E2-7FD4-9756-6B5F88F8D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0C3A-6AC9-4F86-9A8F-856F231CB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8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4297C-7677-3FCC-ED2E-FD9D93306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5D719D-108A-E678-1BF6-148AFDFE50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F00013-F555-5B4E-13F8-513EDEC3B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DAE11-2CD2-04CE-334E-2930A5876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5A7F-01C1-441E-8193-DF7F6702412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8AE20-438F-3D70-0787-9CE0BD473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F51A0-7F2E-01E1-A9B6-2FFBF8648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0C3A-6AC9-4F86-9A8F-856F231CB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1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1AD0C5-55C0-4465-C209-1D8F3204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28C21-4DF8-0C54-9E71-00071A4BE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7C683-4355-0620-412D-D2E9698A44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595A7F-01C1-441E-8193-DF7F6702412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7E06A-1477-8199-D3D9-C0E62E090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DEA87-DD85-7963-0BA6-0E6A096FC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2F0C3A-6AC9-4F86-9A8F-856F231CB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6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77237-B406-E5B4-A2CB-F23A87AA30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Michael C. Kirchner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C13085-7252-8D81-CC1B-E72D89E738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086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A18EC-E15A-6F74-B0ED-7527AE9C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Mike Kirchner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0AFFA-FED7-9D0B-172B-713A3AE8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Professional Experience &amp; Education</a:t>
            </a:r>
          </a:p>
          <a:p>
            <a:pPr lvl="1"/>
            <a:r>
              <a:rPr lang="en-US" dirty="0"/>
              <a:t>College Info</a:t>
            </a:r>
          </a:p>
          <a:p>
            <a:pPr lvl="1"/>
            <a:r>
              <a:rPr lang="en-US" dirty="0"/>
              <a:t>Job at Wyatt</a:t>
            </a:r>
          </a:p>
          <a:p>
            <a:r>
              <a:rPr lang="en-US" dirty="0"/>
              <a:t>Volunteer &amp; Community Involvement</a:t>
            </a:r>
          </a:p>
          <a:p>
            <a:pPr lvl="1"/>
            <a:r>
              <a:rPr lang="en-US" dirty="0"/>
              <a:t>I was coach of xxx.</a:t>
            </a:r>
          </a:p>
          <a:p>
            <a:pPr lvl="1"/>
            <a:r>
              <a:rPr lang="en-US" dirty="0"/>
              <a:t>Worked at soup kitchen.</a:t>
            </a:r>
          </a:p>
          <a:p>
            <a:r>
              <a:rPr lang="en-US" dirty="0"/>
              <a:t>Personal</a:t>
            </a:r>
          </a:p>
          <a:p>
            <a:pPr lvl="1"/>
            <a:r>
              <a:rPr lang="en-US" dirty="0"/>
              <a:t>I have two sons, xx and xx years old.</a:t>
            </a:r>
          </a:p>
          <a:p>
            <a:pPr lvl="1"/>
            <a:r>
              <a:rPr lang="en-US" dirty="0"/>
              <a:t>I have lived in Highland Heights for xx years.</a:t>
            </a:r>
          </a:p>
          <a:p>
            <a:pPr lvl="1"/>
            <a:r>
              <a:rPr lang="en-US" dirty="0"/>
              <a:t>I enjoy skiing, tennis, hiking and cooking. I make a fabulous xxx.</a:t>
            </a:r>
          </a:p>
        </p:txBody>
      </p:sp>
    </p:spTree>
    <p:extLst>
      <p:ext uri="{BB962C8B-B14F-4D97-AF65-F5344CB8AC3E}">
        <p14:creationId xmlns:p14="http://schemas.microsoft.com/office/powerpoint/2010/main" val="622603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AEEA2-F933-C6EF-75BA-E6CBA0A7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Mike Kirchner’s Parents</a:t>
            </a:r>
          </a:p>
        </p:txBody>
      </p:sp>
      <p:pic>
        <p:nvPicPr>
          <p:cNvPr id="5" name="Content Placeholder 4" descr="A person in a uniform&#10;&#10;AI-generated content may be incorrect.">
            <a:extLst>
              <a:ext uri="{FF2B5EF4-FFF2-40B4-BE49-F238E27FC236}">
                <a16:creationId xmlns:a16="http://schemas.microsoft.com/office/drawing/2014/main" id="{D71CB5CB-46C2-53F7-757E-8943D2362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5823" y="1998870"/>
            <a:ext cx="3881056" cy="3264693"/>
          </a:xfrm>
        </p:spPr>
      </p:pic>
      <p:pic>
        <p:nvPicPr>
          <p:cNvPr id="7" name="Picture 6" descr="A person and person posing for a picture">
            <a:extLst>
              <a:ext uri="{FF2B5EF4-FFF2-40B4-BE49-F238E27FC236}">
                <a16:creationId xmlns:a16="http://schemas.microsoft.com/office/drawing/2014/main" id="{254A88CD-8836-4FC1-F43D-EF42CA55F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5" y="2333625"/>
            <a:ext cx="3333750" cy="2190750"/>
          </a:xfrm>
          <a:prstGeom prst="rect">
            <a:avLst/>
          </a:prstGeom>
        </p:spPr>
      </p:pic>
      <p:pic>
        <p:nvPicPr>
          <p:cNvPr id="9" name="Picture 8" descr="A person sitting outside with a flowered dress&#10;&#10;AI-generated content may be incorrect.">
            <a:extLst>
              <a:ext uri="{FF2B5EF4-FFF2-40B4-BE49-F238E27FC236}">
                <a16:creationId xmlns:a16="http://schemas.microsoft.com/office/drawing/2014/main" id="{70E282FC-2F35-DA75-31DA-900FD63AD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04" y="1521239"/>
            <a:ext cx="3062986" cy="40505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DC2CB3-ED90-7F94-5092-D71454459EB1}"/>
              </a:ext>
            </a:extLst>
          </p:cNvPr>
          <p:cNvSpPr txBox="1"/>
          <p:nvPr/>
        </p:nvSpPr>
        <p:spPr>
          <a:xfrm>
            <a:off x="1184004" y="5827776"/>
            <a:ext cx="2997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 Dad John a WW II Navy Veteran.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9A858E-D419-50BD-E037-74434AAEDDE4}"/>
              </a:ext>
            </a:extLst>
          </p:cNvPr>
          <p:cNvSpPr txBox="1"/>
          <p:nvPr/>
        </p:nvSpPr>
        <p:spPr>
          <a:xfrm>
            <a:off x="7743304" y="5827776"/>
            <a:ext cx="306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 Mom Martha an Office Secretary.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28F22F-001E-D2D2-9C0E-88F494CB2320}"/>
              </a:ext>
            </a:extLst>
          </p:cNvPr>
          <p:cNvSpPr txBox="1"/>
          <p:nvPr/>
        </p:nvSpPr>
        <p:spPr>
          <a:xfrm>
            <a:off x="4572000" y="4852416"/>
            <a:ext cx="306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They fell in love with a wink from Dad!</a:t>
            </a:r>
          </a:p>
        </p:txBody>
      </p:sp>
    </p:spTree>
    <p:extLst>
      <p:ext uri="{BB962C8B-B14F-4D97-AF65-F5344CB8AC3E}">
        <p14:creationId xmlns:p14="http://schemas.microsoft.com/office/powerpoint/2010/main" val="3475239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34C87-2C1B-0A73-F863-8076355A8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Kirchner family </a:t>
            </a:r>
          </a:p>
        </p:txBody>
      </p:sp>
      <p:pic>
        <p:nvPicPr>
          <p:cNvPr id="5" name="Content Placeholder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9BAA20EC-089F-F72C-BD27-616EF14A1A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48" y="1572768"/>
            <a:ext cx="5864352" cy="3352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F71FEB-F39B-B058-E8E4-A1AD3DA15A6E}"/>
              </a:ext>
            </a:extLst>
          </p:cNvPr>
          <p:cNvSpPr txBox="1"/>
          <p:nvPr/>
        </p:nvSpPr>
        <p:spPr>
          <a:xfrm>
            <a:off x="2365248" y="5181600"/>
            <a:ext cx="5864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Kirchner family grew to six with three girls followed by three boys.  I was the fifth child (lower left).</a:t>
            </a:r>
          </a:p>
        </p:txBody>
      </p:sp>
    </p:spTree>
    <p:extLst>
      <p:ext uri="{BB962C8B-B14F-4D97-AF65-F5344CB8AC3E}">
        <p14:creationId xmlns:p14="http://schemas.microsoft.com/office/powerpoint/2010/main" val="3375364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66C3-5B69-A4C3-F514-7BD71D9A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Mike in married life</a:t>
            </a:r>
          </a:p>
        </p:txBody>
      </p:sp>
      <p:pic>
        <p:nvPicPr>
          <p:cNvPr id="5" name="Content Placeholder 4" descr="A family posing for a photo&#10;&#10;AI-generated content may be incorrect.">
            <a:extLst>
              <a:ext uri="{FF2B5EF4-FFF2-40B4-BE49-F238E27FC236}">
                <a16:creationId xmlns:a16="http://schemas.microsoft.com/office/drawing/2014/main" id="{91156645-6A72-0C39-0253-448FA9656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45" y="1447673"/>
            <a:ext cx="4974335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955052-06CD-37DE-8260-05870A0455BB}"/>
              </a:ext>
            </a:extLst>
          </p:cNvPr>
          <p:cNvSpPr txBox="1"/>
          <p:nvPr/>
        </p:nvSpPr>
        <p:spPr>
          <a:xfrm>
            <a:off x="8351520" y="2133600"/>
            <a:ext cx="2816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Mike with wife Sue and boys Jake and Bobby.</a:t>
            </a:r>
          </a:p>
        </p:txBody>
      </p:sp>
    </p:spTree>
    <p:extLst>
      <p:ext uri="{BB962C8B-B14F-4D97-AF65-F5344CB8AC3E}">
        <p14:creationId xmlns:p14="http://schemas.microsoft.com/office/powerpoint/2010/main" val="411975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4544-CE10-DF41-BA5C-F0FB6CCE5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Mike’s Adventures</a:t>
            </a:r>
          </a:p>
        </p:txBody>
      </p:sp>
      <p:pic>
        <p:nvPicPr>
          <p:cNvPr id="5" name="Content Placeholder 4" descr="A person and person on a snowy mountain&#10;&#10;AI-generated content may be incorrect.">
            <a:extLst>
              <a:ext uri="{FF2B5EF4-FFF2-40B4-BE49-F238E27FC236}">
                <a16:creationId xmlns:a16="http://schemas.microsoft.com/office/drawing/2014/main" id="{97BC4CC0-0AC5-70FE-B5A7-B768FF78E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2" y="1571910"/>
            <a:ext cx="4274121" cy="3714179"/>
          </a:xfrm>
        </p:spPr>
      </p:pic>
      <p:pic>
        <p:nvPicPr>
          <p:cNvPr id="7" name="Picture 6" descr="A person standing on a rocky mountain&#10;&#10;AI-generated content may be incorrect.">
            <a:extLst>
              <a:ext uri="{FF2B5EF4-FFF2-40B4-BE49-F238E27FC236}">
                <a16:creationId xmlns:a16="http://schemas.microsoft.com/office/drawing/2014/main" id="{29AF651E-8FC0-DFA6-9313-92F3061E5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679" y="365125"/>
            <a:ext cx="4274121" cy="3435544"/>
          </a:xfrm>
          <a:prstGeom prst="rect">
            <a:avLst/>
          </a:prstGeom>
        </p:spPr>
      </p:pic>
      <p:pic>
        <p:nvPicPr>
          <p:cNvPr id="11" name="Picture 10" descr="A person standing on a mountain&#10;&#10;AI-generated content may be incorrect.">
            <a:extLst>
              <a:ext uri="{FF2B5EF4-FFF2-40B4-BE49-F238E27FC236}">
                <a16:creationId xmlns:a16="http://schemas.microsoft.com/office/drawing/2014/main" id="{4B0C399B-1FA9-B907-1452-0D22AC543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914" y="3655001"/>
            <a:ext cx="4370070" cy="30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38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EEECB-7AA6-A106-E5EE-559F2AE3D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Mike – a die-hard Cleveland Fan</a:t>
            </a:r>
          </a:p>
        </p:txBody>
      </p:sp>
      <p:pic>
        <p:nvPicPr>
          <p:cNvPr id="5" name="Content Placeholder 4" descr="A group of people sitting in a stadium&#10;&#10;AI-generated content may be incorrect.">
            <a:extLst>
              <a:ext uri="{FF2B5EF4-FFF2-40B4-BE49-F238E27FC236}">
                <a16:creationId xmlns:a16="http://schemas.microsoft.com/office/drawing/2014/main" id="{8AC7AC2A-B35A-260D-A468-C5364F29E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9049"/>
            <a:ext cx="5801784" cy="4351338"/>
          </a:xfrm>
        </p:spPr>
      </p:pic>
      <p:pic>
        <p:nvPicPr>
          <p:cNvPr id="7" name="Picture 6" descr="A person standing in a room&#10;&#10;AI-generated content may be incorrect.">
            <a:extLst>
              <a:ext uri="{FF2B5EF4-FFF2-40B4-BE49-F238E27FC236}">
                <a16:creationId xmlns:a16="http://schemas.microsoft.com/office/drawing/2014/main" id="{11C50BD2-8D19-0C50-EC9E-EFF90A099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10" y="1367822"/>
            <a:ext cx="5143500" cy="51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05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B207-620F-F556-794B-712A4124E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Mike and Audrey</a:t>
            </a:r>
          </a:p>
        </p:txBody>
      </p:sp>
      <p:pic>
        <p:nvPicPr>
          <p:cNvPr id="5" name="Content Placeholder 4" descr="A person and person in ski gear&#10;&#10;AI-generated content may be incorrect.">
            <a:extLst>
              <a:ext uri="{FF2B5EF4-FFF2-40B4-BE49-F238E27FC236}">
                <a16:creationId xmlns:a16="http://schemas.microsoft.com/office/drawing/2014/main" id="{DC25670B-5063-A237-EFD6-B5E20F445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2201"/>
            <a:ext cx="4849788" cy="4351338"/>
          </a:xfrm>
        </p:spPr>
      </p:pic>
      <p:pic>
        <p:nvPicPr>
          <p:cNvPr id="7" name="Picture 6" descr="A person and person standing in front of a house&#10;&#10;AI-generated content may be incorrect.">
            <a:extLst>
              <a:ext uri="{FF2B5EF4-FFF2-40B4-BE49-F238E27FC236}">
                <a16:creationId xmlns:a16="http://schemas.microsoft.com/office/drawing/2014/main" id="{7718B9FB-C5AC-7FED-200E-B223A0CF2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49" y="1770920"/>
            <a:ext cx="465772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85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150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Michael C. Kirchner</vt:lpstr>
      <vt:lpstr>About Mike Kirchner</vt:lpstr>
      <vt:lpstr>Mike Kirchner’s Parents</vt:lpstr>
      <vt:lpstr>The Kirchner family </vt:lpstr>
      <vt:lpstr>Mike in married life</vt:lpstr>
      <vt:lpstr>Mike’s Adventures</vt:lpstr>
      <vt:lpstr>Mike – a die-hard Cleveland Fan</vt:lpstr>
      <vt:lpstr>Mike and Audrey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Kirchner</dc:creator>
  <cp:lastModifiedBy>John Kirchner</cp:lastModifiedBy>
  <cp:revision>1</cp:revision>
  <dcterms:created xsi:type="dcterms:W3CDTF">2025-12-05T19:50:39Z</dcterms:created>
  <dcterms:modified xsi:type="dcterms:W3CDTF">2025-12-05T21:33:06Z</dcterms:modified>
</cp:coreProperties>
</file>